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8757-D5D7-49D0-A627-71E9BB632072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8EEB6-113E-4B25-8F1B-09F75E7F2D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8757-D5D7-49D0-A627-71E9BB632072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8EEB6-113E-4B25-8F1B-09F75E7F2D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8757-D5D7-49D0-A627-71E9BB632072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8EEB6-113E-4B25-8F1B-09F75E7F2D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8757-D5D7-49D0-A627-71E9BB632072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8EEB6-113E-4B25-8F1B-09F75E7F2D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8757-D5D7-49D0-A627-71E9BB632072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8EEB6-113E-4B25-8F1B-09F75E7F2D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8757-D5D7-49D0-A627-71E9BB632072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8EEB6-113E-4B25-8F1B-09F75E7F2D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8757-D5D7-49D0-A627-71E9BB632072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8EEB6-113E-4B25-8F1B-09F75E7F2D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8757-D5D7-49D0-A627-71E9BB632072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8EEB6-113E-4B25-8F1B-09F75E7F2D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8757-D5D7-49D0-A627-71E9BB632072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8EEB6-113E-4B25-8F1B-09F75E7F2D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8757-D5D7-49D0-A627-71E9BB632072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8EEB6-113E-4B25-8F1B-09F75E7F2D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A8757-D5D7-49D0-A627-71E9BB632072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8EEB6-113E-4B25-8F1B-09F75E7F2D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A8757-D5D7-49D0-A627-71E9BB632072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78EEB6-113E-4B25-8F1B-09F75E7F2D8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едагоги\Desktop\Фото активити\1616519463_35-p-fon-dlya-prezentatsii-po-khimii-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9222"/>
            <a:ext cx="9144000" cy="687722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59632" y="548680"/>
            <a:ext cx="6840760" cy="28623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STEM – ЛАБОРАТОРИЯ «Кроха» </a:t>
            </a:r>
            <a:endParaRPr lang="ru-RU" sz="6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едагоги\Desktop\Фото активити\1616519463_35-p-fon-dlya-prezentatsii-po-khimii-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9222"/>
            <a:ext cx="9144000" cy="687722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59632" y="260648"/>
            <a:ext cx="6840760" cy="1077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РЕСУРСНОЕ ОБЕСПЕЧЕНИЕ</a:t>
            </a:r>
            <a:r>
              <a:rPr lang="ru-RU" sz="32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/>
            </a:r>
            <a:br>
              <a:rPr lang="ru-RU" sz="32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</a:b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268760"/>
            <a:ext cx="83529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детском саду оборудованы смежные кабинеты, в которых функционируют центры развития.</a:t>
            </a:r>
          </a:p>
          <a:p>
            <a:pPr algn="just"/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Центр занимательной математики имеется следующее оборудование: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Палочки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Кюизнера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игры В.В.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Воскобовича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блоки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Дьенеша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кубики Никитина,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Танграм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Центр конструирования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подобран конструктор различного вида, крупный и мелкий деревянный конструктор, центр дополнен мелкими игрушками для обыгрывания.</a:t>
            </a:r>
          </a:p>
          <a:p>
            <a:pPr algn="just"/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Центр экспериментирования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представлен многообразием коллекций (грунт, камни, минералы, семена, крупы и т. д.). В нем находится материал, для осуществления опытной деятельности: лупы, микроскопы, компас, мензурки, колбы, мерные стаканчики, лейки, различные виды часов.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user\Downloads\IMG-20220530-WA0039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071802" y="4857760"/>
            <a:ext cx="2928958" cy="1815332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E:\грант\54\ресурсы\Конструирование из игровых строительных материалов является наиболее доступным и легким видом конструирования для дошкольников.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4797152"/>
            <a:ext cx="2466242" cy="1857388"/>
          </a:xfrm>
          <a:prstGeom prst="round2Diag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6300192" y="4581128"/>
            <a:ext cx="2055215" cy="2064894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едагоги\Desktop\Фото активити\1616519463_35-p-fon-dlya-prezentatsii-po-khimii-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9222"/>
            <a:ext cx="9144000" cy="687722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95536" y="1268760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260648"/>
            <a:ext cx="84969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каждой группе старшего дошкольного возраста имеются небольшие STEM-лаборатории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которые укомплектованы следующим оборудованием: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Логические блоки </a:t>
            </a:r>
            <a:r>
              <a:rPr kumimoji="0" lang="ru-RU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Дьенеша</a:t>
            </a: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палочки </a:t>
            </a:r>
            <a:r>
              <a:rPr kumimoji="0" lang="ru-RU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Кьюзинера</a:t>
            </a: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 кубики Никитина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 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Мини-лаборатория «Познай-ка», микроскоп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LEGO </a:t>
            </a: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конструкторы </a:t>
            </a:r>
            <a:r>
              <a:rPr kumimoji="0" lang="tt-RU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разных размеров 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11" descr="2.jpg"/>
          <p:cNvPicPr>
            <a:picLocks noChangeAspect="1"/>
          </p:cNvPicPr>
          <p:nvPr/>
        </p:nvPicPr>
        <p:blipFill>
          <a:blip r:embed="rId3" cstate="print"/>
          <a:srcRect t="19449"/>
          <a:stretch>
            <a:fillRect/>
          </a:stretch>
        </p:blipFill>
        <p:spPr>
          <a:xfrm>
            <a:off x="5436096" y="1988840"/>
            <a:ext cx="3013071" cy="1789371"/>
          </a:xfrm>
          <a:prstGeom prst="round2DiagRect">
            <a:avLst/>
          </a:prstGeom>
        </p:spPr>
      </p:pic>
      <p:pic>
        <p:nvPicPr>
          <p:cNvPr id="2050" name="Picture 2" descr="C:\Users\Педагоги\Desktop\Фото активити\viiXUz0JkGQ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2204864"/>
            <a:ext cx="2321496" cy="23214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5" descr="C:\Users\ACER\Desktop\5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4149080"/>
            <a:ext cx="3048021" cy="2143140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едагоги\Desktop\Фото активити\1616519463_35-p-fon-dlya-prezentatsii-po-khimii-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9222"/>
            <a:ext cx="9144000" cy="687722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95536" y="1268760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260648"/>
            <a:ext cx="84969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kumimoji="0" lang="ru-RU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5536" y="260648"/>
            <a:ext cx="82809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Набор DUPLO ориентирован на эмоциональное развитие малышей от 3 лет. 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Собирая фигурки, выражающие те или иные эмоции, и разыгрывая с ними увлекательные истории, дети будут закреплять на практике знания о чувствах и переживаниях людей.</a:t>
            </a:r>
            <a:r>
              <a:rPr lang="ru-RU" dirty="0" smtClean="0">
                <a:solidFill>
                  <a:srgbClr val="002060"/>
                </a:solidFill>
              </a:rPr>
              <a:t> 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Конструктор, рассчитанный на проведение занятий в детских дошкольных группах и в начальной школе.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Набор предполагает первое знакомство с основными понятиями естественных наук и опыт построения моделей, содержащих колесные пары, рычаги и зубчатые колеса. Увлекательная и познавательная игрушка для детей от 5 лет.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Объект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501008"/>
            <a:ext cx="2088232" cy="2784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Объект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501008"/>
            <a:ext cx="2128202" cy="28376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едагоги\Desktop\Фото активити\1616519463_35-p-fon-dlya-prezentatsii-po-khimii-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9222"/>
            <a:ext cx="9144000" cy="687722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95536" y="1268760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260648"/>
            <a:ext cx="84969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kumimoji="0" lang="ru-RU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5536" y="260648"/>
            <a:ext cx="828092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Отличный комплект для знакомства с робототехникой LEGO 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WeDo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в наборе программа для обучения и сам конструктор. 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«ЛЕГО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ВеДо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- это идеальный стартовый набор для ребят, которые еще не имеют опыта программирования робототехники или хотят заниматься самостоятельно, без педагога. Ребенок во всем разберется сам! Вас ждет знакомство с основными компонентами действующей модели и первый опыт написания программ. 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данном наборе представлены 12 увлекательных проектов, удобно разбитых на четыре тем.</a:t>
            </a:r>
          </a:p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2996952"/>
            <a:ext cx="3095248" cy="36949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едагоги\Desktop\Фото активити\1616519463_35-p-fon-dlya-prezentatsii-po-khimii-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9222"/>
            <a:ext cx="9144000" cy="687722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95536" y="1268760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59632" y="260648"/>
            <a:ext cx="6912768" cy="15696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4800" b="1" dirty="0" smtClean="0">
                <a:solidFill>
                  <a:srgbClr val="FF0000"/>
                </a:solidFill>
              </a:rPr>
              <a:t>ТЕХНОЛОГИИ</a:t>
            </a:r>
            <a:r>
              <a:rPr lang="ru-RU" sz="5400" b="1" cap="none" dirty="0" smtClean="0">
                <a:solidFill>
                  <a:schemeClr val="dk1"/>
                </a:solidFill>
              </a:rPr>
              <a:t/>
            </a:r>
            <a:br>
              <a:rPr lang="ru-RU" sz="5400" b="1" cap="none" dirty="0" smtClean="0">
                <a:solidFill>
                  <a:schemeClr val="dk1"/>
                </a:solidFill>
              </a:rPr>
            </a:br>
            <a:endParaRPr kumimoji="0" lang="ru-RU" sz="48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1988840"/>
            <a:ext cx="85689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Выявлены интересы по направлениям воспитанников, исходя из которых, разработана и реализуется программа дополнительного образования  по робототехнике и 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легоконструированию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.</a:t>
            </a:r>
            <a:endParaRPr lang="ru-RU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074" name="Picture 2" descr="C:\Users\Педагоги\Desktop\Фото активити\17nLmEyCbs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996952"/>
            <a:ext cx="2467557" cy="32892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2" descr="C:\Users\Педагоги\Desktop\Фото активити\17nLmEyCbsg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275856" y="3479808"/>
            <a:ext cx="2467557" cy="24675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2" descr="C:\Users\Педагоги\Desktop\Фото активити\17nLmEyCbsg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6084168" y="2996952"/>
            <a:ext cx="2467556" cy="32892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едагоги\Desktop\Фото активити\1616519463_35-p-fon-dlya-prezentatsii-po-khimii-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9222"/>
            <a:ext cx="9144000" cy="687722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95536" y="1268760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59632" y="260648"/>
            <a:ext cx="6912768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800" b="1" cap="none" dirty="0" smtClean="0">
                <a:solidFill>
                  <a:srgbClr val="C00000"/>
                </a:solidFill>
              </a:rPr>
              <a:t>НАШИ ДОСТИЖЕНИЯ</a:t>
            </a:r>
            <a:endParaRPr kumimoji="0" lang="ru-RU" sz="48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1988840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9" name="Picture 2" descr="C:\Users\Педагоги\Pictures\2022-03-11 Образцовый сад\Image (10).BMP"/>
          <p:cNvPicPr>
            <a:picLocks noChangeAspect="1" noChangeArrowheads="1"/>
          </p:cNvPicPr>
          <p:nvPr/>
        </p:nvPicPr>
        <p:blipFill>
          <a:blip r:embed="rId3" cstate="print"/>
          <a:srcRect l="7858"/>
          <a:stretch>
            <a:fillRect/>
          </a:stretch>
        </p:blipFill>
        <p:spPr bwMode="auto">
          <a:xfrm>
            <a:off x="683568" y="1484783"/>
            <a:ext cx="1800200" cy="2372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 descr="C:\Users\Педагоги\Pictures\2022-03-11 Образцовый сад\Image (18).BMP"/>
          <p:cNvPicPr>
            <a:picLocks noChangeAspect="1" noChangeArrowheads="1"/>
          </p:cNvPicPr>
          <p:nvPr/>
        </p:nvPicPr>
        <p:blipFill>
          <a:blip r:embed="rId4" cstate="print"/>
          <a:srcRect l="7748" t="2740"/>
          <a:stretch>
            <a:fillRect/>
          </a:stretch>
        </p:blipFill>
        <p:spPr bwMode="auto">
          <a:xfrm>
            <a:off x="2699792" y="1628800"/>
            <a:ext cx="1584176" cy="1945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 descr="C:\Users\Педагоги\Pictures\2022-03-11 Образцовый сад\Image (30).BMP"/>
          <p:cNvPicPr>
            <a:picLocks noChangeAspect="1" noChangeArrowheads="1"/>
          </p:cNvPicPr>
          <p:nvPr/>
        </p:nvPicPr>
        <p:blipFill>
          <a:blip r:embed="rId5" cstate="print"/>
          <a:srcRect l="8319" t="2940"/>
          <a:stretch>
            <a:fillRect/>
          </a:stretch>
        </p:blipFill>
        <p:spPr bwMode="auto">
          <a:xfrm>
            <a:off x="4644008" y="1556792"/>
            <a:ext cx="1535567" cy="1990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 descr="C:\Users\Педагоги\Pictures\2022-03-11 Образцовый сад\Image (16).BMP"/>
          <p:cNvPicPr>
            <a:picLocks noChangeAspect="1" noChangeArrowheads="1"/>
          </p:cNvPicPr>
          <p:nvPr/>
        </p:nvPicPr>
        <p:blipFill>
          <a:blip r:embed="rId6" cstate="print"/>
          <a:srcRect l="5440" t="3358"/>
          <a:stretch>
            <a:fillRect/>
          </a:stretch>
        </p:blipFill>
        <p:spPr bwMode="auto">
          <a:xfrm>
            <a:off x="683568" y="4149080"/>
            <a:ext cx="1512168" cy="2214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8" descr="C:\Users\Педагоги\Pictures\2022-03-11 Образцовый сад\Image (54).BMP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55776" y="4149080"/>
            <a:ext cx="1680335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 descr="C:\Users\Педагоги\Pictures\2022-03-11 Образцовый сад\Image (39).BMP"/>
          <p:cNvPicPr>
            <a:picLocks noChangeAspect="1" noChangeArrowheads="1"/>
          </p:cNvPicPr>
          <p:nvPr/>
        </p:nvPicPr>
        <p:blipFill>
          <a:blip r:embed="rId8" cstate="print"/>
          <a:srcRect l="5602" t="2425" b="2895"/>
          <a:stretch>
            <a:fillRect/>
          </a:stretch>
        </p:blipFill>
        <p:spPr bwMode="auto">
          <a:xfrm>
            <a:off x="6730829" y="1556792"/>
            <a:ext cx="1512835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C:\Users\Педагоги\Desktop\Люба скан\7.BMP"/>
          <p:cNvPicPr>
            <a:picLocks noChangeAspect="1" noChangeArrowheads="1"/>
          </p:cNvPicPr>
          <p:nvPr/>
        </p:nvPicPr>
        <p:blipFill>
          <a:blip r:embed="rId9" cstate="print"/>
          <a:srcRect l="8426" t="2751" r="1002" b="2751"/>
          <a:stretch>
            <a:fillRect/>
          </a:stretch>
        </p:blipFill>
        <p:spPr bwMode="auto">
          <a:xfrm>
            <a:off x="4644008" y="3933056"/>
            <a:ext cx="1656184" cy="2443550"/>
          </a:xfrm>
          <a:prstGeom prst="rect">
            <a:avLst/>
          </a:prstGeom>
          <a:noFill/>
        </p:spPr>
      </p:pic>
      <p:pic>
        <p:nvPicPr>
          <p:cNvPr id="17" name="Picture 14" descr="C:\Users\Педагоги\Pictures\2022-03-11 Образцовый сад\Image (50).BMP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660232" y="3933056"/>
            <a:ext cx="1707249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170</Words>
  <Application>Microsoft Office PowerPoint</Application>
  <PresentationFormat>Экран (4:3)</PresentationFormat>
  <Paragraphs>18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Педагоги</dc:creator>
  <cp:lastModifiedBy>Педагоги</cp:lastModifiedBy>
  <cp:revision>1</cp:revision>
  <dcterms:created xsi:type="dcterms:W3CDTF">2022-10-26T08:03:31Z</dcterms:created>
  <dcterms:modified xsi:type="dcterms:W3CDTF">2022-10-26T09:01:29Z</dcterms:modified>
</cp:coreProperties>
</file>